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87AE-BCF6-4196-A784-4CFA3D15FAD0}" type="datetimeFigureOut">
              <a:rPr lang="nl-NL" smtClean="0"/>
              <a:t>21-2-2017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C1468-0360-4F08-894E-DBA1D98BB8E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err="1" smtClean="0">
                <a:solidFill>
                  <a:srgbClr val="002060"/>
                </a:solidFill>
              </a:rPr>
              <a:t>Unne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sjieke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Vastelaovend</a:t>
            </a:r>
            <a:r>
              <a:rPr lang="nl-NL" b="1" dirty="0" smtClean="0">
                <a:solidFill>
                  <a:srgbClr val="002060"/>
                </a:solidFill>
              </a:rPr>
              <a:t> ! </a:t>
            </a:r>
            <a:r>
              <a:rPr lang="nl-NL" b="1" dirty="0" err="1" smtClean="0">
                <a:solidFill>
                  <a:srgbClr val="002060"/>
                </a:solidFill>
              </a:rPr>
              <a:t>Väöl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plezeer</a:t>
            </a:r>
            <a:r>
              <a:rPr lang="nl-NL" b="1" dirty="0" smtClean="0">
                <a:solidFill>
                  <a:srgbClr val="002060"/>
                </a:solidFill>
              </a:rPr>
              <a:t>, </a:t>
            </a:r>
            <a:r>
              <a:rPr lang="nl-NL" b="1" dirty="0" err="1" smtClean="0">
                <a:solidFill>
                  <a:srgbClr val="002060"/>
                </a:solidFill>
              </a:rPr>
              <a:t>amezeer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Euch</a:t>
            </a:r>
            <a:r>
              <a:rPr lang="nl-NL" b="1" dirty="0" smtClean="0">
                <a:solidFill>
                  <a:srgbClr val="002060"/>
                </a:solidFill>
              </a:rPr>
              <a:t> . </a:t>
            </a:r>
            <a:r>
              <a:rPr lang="nl-NL" sz="3200" b="1" dirty="0" err="1" smtClean="0">
                <a:solidFill>
                  <a:srgbClr val="002060"/>
                </a:solidFill>
              </a:rPr>
              <a:t>Goej</a:t>
            </a:r>
            <a:r>
              <a:rPr lang="nl-NL" sz="3200" b="1" dirty="0" smtClean="0">
                <a:solidFill>
                  <a:srgbClr val="002060"/>
                </a:solidFill>
              </a:rPr>
              <a:t> </a:t>
            </a:r>
            <a:r>
              <a:rPr lang="nl-NL" sz="3200" b="1" dirty="0" err="1" smtClean="0">
                <a:solidFill>
                  <a:srgbClr val="002060"/>
                </a:solidFill>
              </a:rPr>
              <a:t>Euch</a:t>
            </a:r>
            <a:r>
              <a:rPr lang="nl-NL" sz="3200" b="1" dirty="0" smtClean="0">
                <a:solidFill>
                  <a:srgbClr val="002060"/>
                </a:solidFill>
              </a:rPr>
              <a:t> der door !!!!!</a:t>
            </a:r>
            <a:endParaRPr lang="nl-NL" sz="3200" b="1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C1468-0360-4F08-894E-DBA1D98BB8EA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CF90-ADAD-49D4-92A5-60B1F840B9B5}" type="datetimeFigureOut">
              <a:rPr lang="nl-NL"/>
              <a:pPr>
                <a:defRPr/>
              </a:pPr>
              <a:t>21-2-2017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C101-D9B6-4538-B9C1-DCD3A09DA1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A3538-2311-4B2A-8F99-4EEB63330E0E}" type="datetimeFigureOut">
              <a:rPr lang="nl-NL"/>
              <a:pPr>
                <a:defRPr/>
              </a:pPr>
              <a:t>21-2-2017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506890-739B-47F4-A140-303E5CDB4C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igenaar\Videos\h&#246;bs%20diech%20mien%20nui%20kl&#232;dsje%20gezeen%20made%20by%20Pasqualino%20Cornie%20Schiepers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6b3877141392a06f92dd66d61c0b589df27683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2140"/>
            <a:ext cx="9144000" cy="1428759"/>
          </a:xfrm>
          <a:prstGeom prst="rect">
            <a:avLst/>
          </a:prstGeom>
        </p:spPr>
      </p:pic>
      <p:pic>
        <p:nvPicPr>
          <p:cNvPr id="2050" name="Afbeelding 15" descr="oie_28183549ufa5nT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0"/>
            <a:ext cx="67865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Afbeelding 8" descr="oie_qcpfX8UAakp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285860"/>
            <a:ext cx="6215063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429784" cy="85725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nl-NL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Unne</a:t>
            </a:r>
            <a:r>
              <a:rPr lang="nl-N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nl-NL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sjieke</a:t>
            </a:r>
            <a:r>
              <a:rPr lang="nl-N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nl-NL" b="1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Vastelaovend</a:t>
            </a:r>
            <a:r>
              <a:rPr lang="nl-N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nl-N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</a:p>
        </p:txBody>
      </p:sp>
      <p:pic>
        <p:nvPicPr>
          <p:cNvPr id="5" name="höbs diech mien nui klèdsje gezeen made by Pasqualino Cornie Schiepe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Afbeelding 6" descr="ezgif.com-10e660e798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928802"/>
            <a:ext cx="2286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hthoek 10"/>
          <p:cNvSpPr>
            <a:spLocks noChangeArrowheads="1"/>
          </p:cNvSpPr>
          <p:nvPr/>
        </p:nvSpPr>
        <p:spPr bwMode="auto">
          <a:xfrm>
            <a:off x="571500" y="0"/>
            <a:ext cx="8786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2"/>
            <a:r>
              <a:rPr lang="nl-NL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Iech</a:t>
            </a:r>
            <a:r>
              <a:rPr lang="nl-NL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nl-NL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winse</a:t>
            </a:r>
            <a:r>
              <a:rPr lang="nl-NL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nl-NL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Euch</a:t>
            </a:r>
            <a:r>
              <a:rPr lang="nl-NL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nl-NL" sz="4000" b="1" cap="all" dirty="0" err="1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allemaol</a:t>
            </a:r>
            <a:r>
              <a:rPr lang="nl-NL" sz="4000" b="1" cap="all" baseline="300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 </a:t>
            </a:r>
            <a:r>
              <a:rPr lang="nl-NL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!</a:t>
            </a:r>
          </a:p>
        </p:txBody>
      </p:sp>
      <p:pic>
        <p:nvPicPr>
          <p:cNvPr id="2056" name="Afbeelding 11" descr="THUMBS~1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07015">
            <a:off x="7519685" y="5934163"/>
            <a:ext cx="10826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 rot="10800000" flipV="1">
            <a:off x="1571600" y="6001250"/>
            <a:ext cx="553752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nl-NL" sz="3200" b="1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Väöl</a:t>
            </a:r>
            <a:r>
              <a:rPr lang="nl-NL" sz="3200" b="1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nl-NL" sz="3200" b="1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plezeer</a:t>
            </a:r>
            <a:r>
              <a:rPr lang="nl-NL" sz="3200" b="1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nl-NL" sz="3200" b="1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amezeer</a:t>
            </a:r>
            <a:r>
              <a:rPr lang="nl-NL" sz="3200" b="1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nl-NL" sz="3200" b="1" cap="all" dirty="0" err="1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Euch</a:t>
            </a:r>
            <a:r>
              <a:rPr lang="nl-NL" sz="3200" b="1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nl-NL" sz="3200" b="1" cap="all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hthoek 13"/>
          <p:cNvSpPr/>
          <p:nvPr/>
        </p:nvSpPr>
        <p:spPr>
          <a:xfrm rot="10800000" flipV="1">
            <a:off x="142844" y="6405015"/>
            <a:ext cx="90011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Goej</a:t>
            </a:r>
            <a:r>
              <a:rPr lang="nl-NL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nl-NL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Euch</a:t>
            </a:r>
            <a:r>
              <a:rPr lang="nl-NL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der door !!!!!</a:t>
            </a:r>
            <a:endParaRPr lang="nl-NL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" name="Afbeelding 14" descr="EV012E~1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3387" y="3124200"/>
            <a:ext cx="657225" cy="609600"/>
          </a:xfrm>
          <a:prstGeom prst="rect">
            <a:avLst/>
          </a:prstGeom>
        </p:spPr>
      </p:pic>
      <p:pic>
        <p:nvPicPr>
          <p:cNvPr id="16" name="Afbeelding 15" descr="EV012E~1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3387" y="3124200"/>
            <a:ext cx="657225" cy="609600"/>
          </a:xfrm>
          <a:prstGeom prst="rect">
            <a:avLst/>
          </a:prstGeom>
        </p:spPr>
      </p:pic>
    </p:spTree>
  </p:cSld>
  <p:clrMapOvr>
    <a:masterClrMapping/>
  </p:clrMapOvr>
  <p:transition advTm="28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34</Words>
  <Application>Microsoft Office PowerPoint</Application>
  <PresentationFormat>Diavoorstelling (4:3)</PresentationFormat>
  <Paragraphs>6</Paragraphs>
  <Slides>1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Presentatie2  kiekeboe</dc:title>
  <dc:creator>Eigenaar</dc:creator>
  <cp:lastModifiedBy>Eigenaar</cp:lastModifiedBy>
  <cp:revision>32</cp:revision>
  <dcterms:created xsi:type="dcterms:W3CDTF">2017-02-21T12:05:12Z</dcterms:created>
  <dcterms:modified xsi:type="dcterms:W3CDTF">2017-02-21T18:54:50Z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Presentatie2  kiekeboe</vt:lpwstr>
  </property>
  <property fmtid="{D5CDD505-2E9C-101B-9397-08002B2CF9AE}" pid="3" name="SlideDescription">
    <vt:lpwstr/>
  </property>
</Properties>
</file>